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7"/>
  </p:notesMasterIdLst>
  <p:handoutMasterIdLst>
    <p:handoutMasterId r:id="rId8"/>
  </p:handoutMasterIdLst>
  <p:sldIdLst>
    <p:sldId id="333" r:id="rId3"/>
    <p:sldId id="353" r:id="rId4"/>
    <p:sldId id="354" r:id="rId5"/>
    <p:sldId id="320" r:id="rId6"/>
  </p:sldIdLst>
  <p:sldSz cx="12192000" cy="6858000"/>
  <p:notesSz cx="6858000" cy="9947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97" autoAdjust="0"/>
    <p:restoredTop sz="94624" autoAdjust="0"/>
  </p:normalViewPr>
  <p:slideViewPr>
    <p:cSldViewPr snapToGrid="0">
      <p:cViewPr>
        <p:scale>
          <a:sx n="64" d="100"/>
          <a:sy n="64" d="100"/>
        </p:scale>
        <p:origin x="-636" y="-12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Grid="0">
      <p:cViewPr varScale="1">
        <p:scale>
          <a:sx n="48" d="100"/>
          <a:sy n="48" d="100"/>
        </p:scale>
        <p:origin x="-2892" y="-114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484" cy="498863"/>
          </a:xfrm>
          <a:prstGeom prst="rect">
            <a:avLst/>
          </a:prstGeom>
        </p:spPr>
        <p:txBody>
          <a:bodyPr vert="horz" lIns="90990" tIns="45496" rIns="90990" bIns="45496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36" y="3"/>
            <a:ext cx="2971484" cy="498863"/>
          </a:xfrm>
          <a:prstGeom prst="rect">
            <a:avLst/>
          </a:prstGeom>
        </p:spPr>
        <p:txBody>
          <a:bodyPr vert="horz" lIns="90990" tIns="45496" rIns="90990" bIns="45496" rtlCol="0"/>
          <a:lstStyle>
            <a:lvl1pPr algn="r">
              <a:defRPr sz="1200"/>
            </a:lvl1pPr>
          </a:lstStyle>
          <a:p>
            <a:fld id="{C54F030D-0214-4E16-8877-F09C1946CA1F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415"/>
            <a:ext cx="2971484" cy="498863"/>
          </a:xfrm>
          <a:prstGeom prst="rect">
            <a:avLst/>
          </a:prstGeom>
        </p:spPr>
        <p:txBody>
          <a:bodyPr vert="horz" lIns="90990" tIns="45496" rIns="90990" bIns="45496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36" y="9448415"/>
            <a:ext cx="2971484" cy="498863"/>
          </a:xfrm>
          <a:prstGeom prst="rect">
            <a:avLst/>
          </a:prstGeom>
        </p:spPr>
        <p:txBody>
          <a:bodyPr vert="horz" lIns="90990" tIns="45496" rIns="90990" bIns="45496" rtlCol="0" anchor="b"/>
          <a:lstStyle>
            <a:lvl1pPr algn="r">
              <a:defRPr sz="1200"/>
            </a:lvl1pPr>
          </a:lstStyle>
          <a:p>
            <a:fld id="{B4710BA1-EF9B-4A3B-A08D-11D947B965D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7576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71800" cy="499091"/>
          </a:xfrm>
          <a:prstGeom prst="rect">
            <a:avLst/>
          </a:prstGeom>
        </p:spPr>
        <p:txBody>
          <a:bodyPr vert="horz" lIns="95978" tIns="47990" rIns="95978" bIns="47990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4"/>
            <a:ext cx="2971800" cy="499091"/>
          </a:xfrm>
          <a:prstGeom prst="rect">
            <a:avLst/>
          </a:prstGeom>
        </p:spPr>
        <p:txBody>
          <a:bodyPr vert="horz" lIns="95978" tIns="47990" rIns="95978" bIns="47990" rtlCol="0"/>
          <a:lstStyle>
            <a:lvl1pPr algn="r">
              <a:defRPr sz="1300"/>
            </a:lvl1pPr>
          </a:lstStyle>
          <a:p>
            <a:fld id="{90CBE8EA-B622-4631-A0D4-0E9246EEA47A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78" tIns="47990" rIns="95978" bIns="4799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30"/>
            <a:ext cx="5486400" cy="3916739"/>
          </a:xfrm>
          <a:prstGeom prst="rect">
            <a:avLst/>
          </a:prstGeom>
        </p:spPr>
        <p:txBody>
          <a:bodyPr vert="horz" lIns="95978" tIns="47990" rIns="95978" bIns="479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8186"/>
            <a:ext cx="2971800" cy="499090"/>
          </a:xfrm>
          <a:prstGeom prst="rect">
            <a:avLst/>
          </a:prstGeom>
        </p:spPr>
        <p:txBody>
          <a:bodyPr vert="horz" lIns="95978" tIns="47990" rIns="95978" bIns="47990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5978" tIns="47990" rIns="95978" bIns="47990" rtlCol="0" anchor="b"/>
          <a:lstStyle>
            <a:lvl1pPr algn="r">
              <a:defRPr sz="1300"/>
            </a:lvl1pPr>
          </a:lstStyle>
          <a:p>
            <a:fld id="{D16E1FE0-20EA-4427-9302-7DCFC11561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3350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1FF20E-C87C-438D-87DD-95C6878E6444}" type="slidenum">
              <a:rPr lang="id-ID" altLang="id-ID" smtClean="0"/>
              <a:pPr/>
              <a:t>1</a:t>
            </a:fld>
            <a:endParaRPr lang="id-ID" alt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657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0545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5588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7817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995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0936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7296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9582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0752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357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9108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797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37B338-B6CC-44D6-A4AD-8BB686E524C6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FF973E-6127-4CAD-91F9-9CC90C0489F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://iamjudymay.files.wordpress.com/2010/12/shaking_hands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1"/>
            <a:ext cx="3515710" cy="38676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5486400"/>
            <a:ext cx="12192000" cy="1376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5648325" y="434975"/>
            <a:ext cx="6516688" cy="177006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Subtitle 2"/>
          <p:cNvSpPr txBox="1">
            <a:spLocks/>
          </p:cNvSpPr>
          <p:nvPr/>
        </p:nvSpPr>
        <p:spPr bwMode="auto">
          <a:xfrm>
            <a:off x="-188913" y="4894263"/>
            <a:ext cx="3949701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None/>
            </a:pPr>
            <a:r>
              <a:rPr lang="id-ID" altLang="id-ID" b="1" dirty="0">
                <a:solidFill>
                  <a:schemeClr val="bg1"/>
                </a:solidFill>
              </a:rPr>
              <a:t>BANK </a:t>
            </a:r>
            <a:r>
              <a:rPr lang="en-US" altLang="id-ID" b="1" dirty="0">
                <a:solidFill>
                  <a:schemeClr val="bg1"/>
                </a:solidFill>
              </a:rPr>
              <a:t>BPR JATIM</a:t>
            </a:r>
            <a:r>
              <a:rPr lang="id-ID" altLang="id-ID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None/>
            </a:pPr>
            <a:r>
              <a:rPr lang="id-ID" altLang="id-ID" b="1" dirty="0">
                <a:solidFill>
                  <a:schemeClr val="bg1"/>
                </a:solidFill>
              </a:rPr>
              <a:t>BANK UMKM JAWA TIMUR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5710" y="506627"/>
            <a:ext cx="86762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endParaRPr lang="id-I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id-ID" sz="40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id-I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6" name="Picture 11" descr="Logo utama BPRJ ver hendr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957638"/>
            <a:ext cx="9001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17752" y="237757"/>
            <a:ext cx="8844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UPAYA PENINGKATAN KREDIT PROGRAM HULU HILIR AGRO MARITIM</a:t>
            </a:r>
            <a:endParaRPr lang="id-ID" sz="33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3300" dirty="0"/>
          </a:p>
        </p:txBody>
      </p:sp>
      <p:pic>
        <p:nvPicPr>
          <p:cNvPr id="13" name="Picture 12" descr="K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679" y="1888761"/>
            <a:ext cx="5297100" cy="26292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Picture 2" descr="\\100.100.100.171\Share\MAS HENDRA\COKLAT\N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406" y="2096857"/>
            <a:ext cx="5191594" cy="268500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" name="Picture 14" descr="L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2785" y="3807125"/>
            <a:ext cx="8124669" cy="271359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164" y="814046"/>
            <a:ext cx="11639550" cy="782637"/>
          </a:xfrm>
        </p:spPr>
        <p:txBody>
          <a:bodyPr rtlCol="0">
            <a:normAutofit fontScale="90000"/>
          </a:bodyPr>
          <a:lstStyle/>
          <a:p>
            <a:pPr defTabSz="914355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d-I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Kredit </a:t>
            </a:r>
            <a:r>
              <a:rPr lang="id-I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Channelling Dana </a:t>
            </a:r>
            <a:r>
              <a:rPr lang="id-I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Bergulir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PROGRAM HULU HILIR AGRO MARITIM</a:t>
            </a:r>
            <a:b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8977" y="1674055"/>
            <a:ext cx="1111832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 Hulu Hilir Agro Maritim </a:t>
            </a:r>
            <a:r>
              <a:rPr kumimoji="0" 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adalah kegiatan ekonomi yang bersifat produktif dan komersial melalui budidaya serta yang bersifat mengolah barang setengah jadi menjadi barang jadi</a:t>
            </a:r>
            <a:r>
              <a:rPr kumimoji="0" lang="sv-SE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</a:t>
            </a:r>
            <a:r>
              <a:rPr lang="sv-SE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pilot project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tambah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pengangguran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sektor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perkebunan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perikanan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kelautan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69272"/>
            <a:ext cx="11639550" cy="782637"/>
          </a:xfrm>
        </p:spPr>
        <p:txBody>
          <a:bodyPr rtlCol="0">
            <a:normAutofit fontScale="90000"/>
          </a:bodyPr>
          <a:lstStyle/>
          <a:p>
            <a:pPr defTabSz="914355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id-I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Kredit Dana </a:t>
            </a:r>
            <a:r>
              <a:rPr lang="id-I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Bergulir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PROGRAM HULU HILIR AGRO MARITIM</a:t>
            </a:r>
            <a:b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4147" y="1134415"/>
            <a:ext cx="1146309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Memberikan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osialisasi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terkait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petunjuk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pelaksanaan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kredit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program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hulu-hilir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agro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maritim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epada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Kantor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Cabang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Memberikan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sosialisasi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kepada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calon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debitur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bersama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Dinas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terkait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memberikan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informasi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manfaat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dapat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Gapoktan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Poktan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kredit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program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hulu-hilir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agro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maritim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2019.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Memberikan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tambahan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modal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usaha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sesuai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analisa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kebutuhan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usaha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kepada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debitur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telah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terfasilitasi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kredit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program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hulu-hilir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2018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layak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diberikan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tambahan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permodalan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Melakukan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Supervisi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Monitoring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kepada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debitur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telah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terfasilitasi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kredit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program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hulur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hilir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agro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maritim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agar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kredit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tetap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lancar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2"/>
          <p:cNvSpPr txBox="1">
            <a:spLocks/>
          </p:cNvSpPr>
          <p:nvPr/>
        </p:nvSpPr>
        <p:spPr>
          <a:xfrm>
            <a:off x="5675086" y="703728"/>
            <a:ext cx="6516915" cy="176973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id-I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cs typeface="Calibri" pitchFamily="34" charset="0"/>
              </a:rPr>
              <a:t>TERIMA KASIH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993583" y="1650871"/>
            <a:ext cx="3948954" cy="2183967"/>
            <a:chOff x="5950422" y="4859469"/>
            <a:chExt cx="4096062" cy="2314555"/>
          </a:xfrm>
        </p:grpSpPr>
        <p:sp>
          <p:nvSpPr>
            <p:cNvPr id="38" name="Subtitle 2"/>
            <p:cNvSpPr txBox="1">
              <a:spLocks/>
            </p:cNvSpPr>
            <p:nvPr/>
          </p:nvSpPr>
          <p:spPr>
            <a:xfrm>
              <a:off x="5950422" y="6053164"/>
              <a:ext cx="4096062" cy="11208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 2" pitchFamily="18" charset="2"/>
                <a:buChar char="¥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0000"/>
                <a:buFont typeface="Wingdings 2" pitchFamily="18" charset="2"/>
                <a:buChar char="¥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57000"/>
                <a:buFont typeface="Wingdings 2" pitchFamily="18" charset="2"/>
                <a:buChar char="¥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55000"/>
                <a:buFont typeface="Wingdings 2" pitchFamily="18" charset="2"/>
                <a:buChar char="¥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 2" pitchFamily="18" charset="2"/>
                <a:buChar char="¥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BANK </a:t>
              </a:r>
              <a:r>
                <a:rPr lang="en-US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BPR JATIM</a:t>
              </a:r>
              <a:r>
                <a:rPr lang="id-ID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indent="0" algn="ctr">
                <a:buNone/>
              </a:pPr>
              <a:r>
                <a:rPr lang="id-ID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BANK UMKM JAWA TIMUR</a:t>
              </a:r>
              <a:endParaRPr lang="id-ID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38" descr="LOGO BARU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200" y="4859469"/>
              <a:ext cx="1085098" cy="105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iamjudymay.files.wordpress.com/2010/12/shaking_hands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826" y="3293307"/>
            <a:ext cx="3562468" cy="28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016487"/>
            <a:ext cx="12192000" cy="84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595" y="-116114"/>
            <a:ext cx="5851714" cy="665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0499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ulent">
  <a:themeElements>
    <a:clrScheme name="Custom 1">
      <a:dk1>
        <a:srgbClr val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8630</TotalTime>
  <Words>181</Words>
  <Application>Microsoft Office PowerPoint</Application>
  <PresentationFormat>Custom</PresentationFormat>
  <Paragraphs>17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Opulent</vt:lpstr>
      <vt:lpstr>Slide 1</vt:lpstr>
      <vt:lpstr>    Kredit Channelling Dana Bergulir      PROGRAM HULU HILIR AGRO MARITIM </vt:lpstr>
      <vt:lpstr>    Upaya Meningkatkan Program Kredit Dana Bergulir      PROGRAM HULU HILIR AGRO MARITIM 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farkan</dc:creator>
  <cp:lastModifiedBy>kredit-umum</cp:lastModifiedBy>
  <cp:revision>562</cp:revision>
  <cp:lastPrinted>2016-04-04T08:30:18Z</cp:lastPrinted>
  <dcterms:created xsi:type="dcterms:W3CDTF">2015-07-07T03:43:14Z</dcterms:created>
  <dcterms:modified xsi:type="dcterms:W3CDTF">2019-02-25T22:15:46Z</dcterms:modified>
</cp:coreProperties>
</file>